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95F5-83C1-4B8D-ACEC-BAB0B5EC87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PASTEURISATION UPGRADE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C495EE-A9D0-4BBE-A7C1-1B51FA25DB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LEAL</a:t>
            </a:r>
          </a:p>
        </p:txBody>
      </p:sp>
    </p:spTree>
    <p:extLst>
      <p:ext uri="{BB962C8B-B14F-4D97-AF65-F5344CB8AC3E}">
        <p14:creationId xmlns:p14="http://schemas.microsoft.com/office/powerpoint/2010/main" val="99641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67417-43A4-4EAE-B3FD-52F3AA7F4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Security Measures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660243C-7C2B-4025-8577-0DE247923F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471" y="1443937"/>
            <a:ext cx="7347711" cy="4804463"/>
          </a:xfrm>
        </p:spPr>
      </p:pic>
    </p:spTree>
    <p:extLst>
      <p:ext uri="{BB962C8B-B14F-4D97-AF65-F5344CB8AC3E}">
        <p14:creationId xmlns:p14="http://schemas.microsoft.com/office/powerpoint/2010/main" val="1655329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1A47DB3-C3D8-46CD-82FE-CBD5804A5C66}"/>
              </a:ext>
            </a:extLst>
          </p:cNvPr>
          <p:cNvSpPr txBox="1"/>
          <p:nvPr/>
        </p:nvSpPr>
        <p:spPr>
          <a:xfrm>
            <a:off x="866692" y="628153"/>
            <a:ext cx="8309113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u="sng" dirty="0"/>
              <a:t>BOTTLE JAM :</a:t>
            </a:r>
            <a:endParaRPr lang="en-IN" b="1" u="sng" dirty="0"/>
          </a:p>
          <a:p>
            <a:r>
              <a:rPr lang="en-IN" dirty="0"/>
              <a:t>	</a:t>
            </a:r>
            <a:r>
              <a:rPr lang="en-IN" dirty="0" err="1"/>
              <a:t>Incase</a:t>
            </a:r>
            <a:r>
              <a:rPr lang="en-IN" dirty="0"/>
              <a:t> of Bottle Jam in Outfeed , the Main drive will stop After the time set by the operator</a:t>
            </a:r>
          </a:p>
          <a:p>
            <a:endParaRPr lang="en-IN" dirty="0"/>
          </a:p>
          <a:p>
            <a:endParaRPr lang="en-IN" dirty="0"/>
          </a:p>
          <a:p>
            <a:r>
              <a:rPr lang="en-IN" sz="2000" b="1" u="sng" dirty="0"/>
              <a:t>PUMPS I/L Time :</a:t>
            </a:r>
            <a:r>
              <a:rPr lang="en-IN" dirty="0"/>
              <a:t> </a:t>
            </a:r>
          </a:p>
          <a:p>
            <a:r>
              <a:rPr lang="en-IN" dirty="0"/>
              <a:t>	In case the temperature is lower than set for more than mentioned time , the Main Drive will Stop </a:t>
            </a:r>
          </a:p>
          <a:p>
            <a:r>
              <a:rPr lang="en-IN" dirty="0"/>
              <a:t>NOTE : Both Temperature variation and Time limit of mismatch can be set</a:t>
            </a:r>
          </a:p>
          <a:p>
            <a:endParaRPr lang="en-IN" dirty="0"/>
          </a:p>
          <a:p>
            <a:endParaRPr lang="en-IN" dirty="0"/>
          </a:p>
          <a:p>
            <a:r>
              <a:rPr lang="en-IN" sz="2000" b="1" u="sng" dirty="0"/>
              <a:t>Interlock Time :</a:t>
            </a:r>
            <a:endParaRPr lang="en-IN" b="1" u="sng" dirty="0"/>
          </a:p>
          <a:p>
            <a:r>
              <a:rPr lang="en-IN" dirty="0"/>
              <a:t>	If Main Drive Stops for more than Set Time , the Spraying Pumps will turn off and  Will enter to PU Limiting Mode , Where temperature of the Pasteuriser Zone is brought down to user defined Temperature as emergency Set Temp for that zone alone . Other Spray Pumps will be off during this Time period </a:t>
            </a:r>
          </a:p>
          <a:p>
            <a:endParaRPr lang="en-IN" dirty="0"/>
          </a:p>
          <a:p>
            <a:r>
              <a:rPr lang="en-IN" sz="2000" b="1" u="sng" dirty="0"/>
              <a:t>Log on :</a:t>
            </a:r>
            <a:endParaRPr lang="en-IN" b="1" u="sng" dirty="0"/>
          </a:p>
          <a:p>
            <a:r>
              <a:rPr lang="en-IN" dirty="0"/>
              <a:t>Only 2 users can alter the Set Temperatures which needs Password.</a:t>
            </a:r>
          </a:p>
        </p:txBody>
      </p:sp>
    </p:spTree>
    <p:extLst>
      <p:ext uri="{BB962C8B-B14F-4D97-AF65-F5344CB8AC3E}">
        <p14:creationId xmlns:p14="http://schemas.microsoft.com/office/powerpoint/2010/main" val="3965663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7A532-D430-4752-B304-DE506DBCF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LOGGING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C1998F-A051-4CFC-934B-7EF57C70CB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452960"/>
            <a:ext cx="7576120" cy="4667519"/>
          </a:xfrm>
        </p:spPr>
      </p:pic>
    </p:spTree>
    <p:extLst>
      <p:ext uri="{BB962C8B-B14F-4D97-AF65-F5344CB8AC3E}">
        <p14:creationId xmlns:p14="http://schemas.microsoft.com/office/powerpoint/2010/main" val="757580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71233DE-8CFE-4AAF-90C0-C7A76E0A4BB7}"/>
              </a:ext>
            </a:extLst>
          </p:cNvPr>
          <p:cNvSpPr txBox="1"/>
          <p:nvPr/>
        </p:nvSpPr>
        <p:spPr>
          <a:xfrm>
            <a:off x="803082" y="516835"/>
            <a:ext cx="81898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LOGGING :</a:t>
            </a:r>
          </a:p>
          <a:p>
            <a:endParaRPr lang="en-IN" dirty="0"/>
          </a:p>
          <a:p>
            <a:r>
              <a:rPr lang="en-IN" dirty="0"/>
              <a:t>-The Temperature Values of individual Zones will be logged with a time interval of 1 min and stored up to 30 days which can be manually saved and accessed via USB and viewed in Excel </a:t>
            </a:r>
          </a:p>
          <a:p>
            <a:r>
              <a:rPr lang="en-IN" dirty="0"/>
              <a:t>- PU and Main Drive run time values will be logged after enabling them in HMI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DB7B18-3249-4F5E-A71B-7D1F7C479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911" y="2355520"/>
            <a:ext cx="6489080" cy="418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835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B84B6-0830-41E1-95B6-6CBD2C04E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6463"/>
          </a:xfrm>
        </p:spPr>
        <p:txBody>
          <a:bodyPr>
            <a:normAutofit fontScale="90000"/>
          </a:bodyPr>
          <a:lstStyle/>
          <a:p>
            <a:r>
              <a:rPr lang="en-IN" dirty="0"/>
              <a:t>GRAPH</a:t>
            </a:r>
            <a:br>
              <a:rPr lang="en-IN" dirty="0"/>
            </a:br>
            <a:r>
              <a:rPr lang="en-IN" dirty="0"/>
              <a:t>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4275E83-0D89-4E67-9EC4-9398C07E12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6912" y="2528515"/>
            <a:ext cx="4903398" cy="356916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085A6E6-743F-4E42-AF88-9C5EB1D28926}"/>
              </a:ext>
            </a:extLst>
          </p:cNvPr>
          <p:cNvSpPr txBox="1"/>
          <p:nvPr/>
        </p:nvSpPr>
        <p:spPr>
          <a:xfrm>
            <a:off x="1248355" y="1645920"/>
            <a:ext cx="8025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Graph Can Be viewed in HMI for individual zones . Screenshot of the same can be viewed &amp; stored in an USB Device</a:t>
            </a:r>
          </a:p>
        </p:txBody>
      </p:sp>
    </p:spTree>
    <p:extLst>
      <p:ext uri="{BB962C8B-B14F-4D97-AF65-F5344CB8AC3E}">
        <p14:creationId xmlns:p14="http://schemas.microsoft.com/office/powerpoint/2010/main" val="33609591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55</TotalTime>
  <Words>87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PASTEURISATION UPGRADE</vt:lpstr>
      <vt:lpstr>Security Measures</vt:lpstr>
      <vt:lpstr>PowerPoint Presentation</vt:lpstr>
      <vt:lpstr>LOGGING</vt:lpstr>
      <vt:lpstr>PowerPoint Presentation</vt:lpstr>
      <vt:lpstr>GRAPH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PASTEURISATION UPGRADE</dc:title>
  <dc:creator>sathish vadivelu</dc:creator>
  <cp:keywords>Sample</cp:keywords>
  <cp:lastModifiedBy>sathish vadivelu</cp:lastModifiedBy>
  <cp:revision>7</cp:revision>
  <dcterms:created xsi:type="dcterms:W3CDTF">2019-02-12T10:38:51Z</dcterms:created>
  <dcterms:modified xsi:type="dcterms:W3CDTF">2019-02-12T11:34:38Z</dcterms:modified>
</cp:coreProperties>
</file>